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44"/>
    <p:restoredTop sz="94659"/>
  </p:normalViewPr>
  <p:slideViewPr>
    <p:cSldViewPr>
      <p:cViewPr>
        <p:scale>
          <a:sx n="90" d="100"/>
          <a:sy n="90" d="100"/>
        </p:scale>
        <p:origin x="1853" y="-1181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5" d="100"/>
          <a:sy n="105" d="100"/>
        </p:scale>
        <p:origin x="4688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9EBD2-5DE0-BD44-82E6-1FAB42EC3C83}" type="datetimeFigureOut">
              <a:rPr lang="ru-RU" smtClean="0"/>
              <a:t>28.03.2025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503488" y="1336675"/>
            <a:ext cx="25495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146675"/>
            <a:ext cx="6045200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F62DAC-4DD9-8446-9465-FE56242715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3608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44500" y="558455"/>
            <a:ext cx="2726055" cy="781050"/>
          </a:xfrm>
          <a:prstGeom prst="rect">
            <a:avLst/>
          </a:prstGeom>
        </p:spPr>
        <p:txBody>
          <a:bodyPr lIns="0" tIns="0" rIns="0" bIns="0"/>
          <a:lstStyle>
            <a:lvl1pPr>
              <a:defRPr sz="2500" b="1" i="0">
                <a:solidFill>
                  <a:srgbClr val="8DCD9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44500" y="558455"/>
            <a:ext cx="2726055" cy="781050"/>
          </a:xfrm>
          <a:prstGeom prst="rect">
            <a:avLst/>
          </a:prstGeom>
        </p:spPr>
        <p:txBody>
          <a:bodyPr lIns="0" tIns="0" rIns="0" bIns="0"/>
          <a:lstStyle>
            <a:lvl1pPr>
              <a:defRPr sz="2500" b="1" i="0">
                <a:solidFill>
                  <a:srgbClr val="8DCD9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44500" y="558455"/>
            <a:ext cx="2726055" cy="781050"/>
          </a:xfrm>
          <a:prstGeom prst="rect">
            <a:avLst/>
          </a:prstGeom>
        </p:spPr>
        <p:txBody>
          <a:bodyPr lIns="0" tIns="0" rIns="0" bIns="0"/>
          <a:lstStyle>
            <a:lvl1pPr>
              <a:defRPr sz="2500" b="1" i="0">
                <a:solidFill>
                  <a:srgbClr val="8DCD9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sv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5864238-229B-DC42-12D2-0BDC041EB789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73050" y="9825567"/>
            <a:ext cx="2717800" cy="62653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4500" y="241300"/>
            <a:ext cx="6536055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spc="-10" dirty="0">
                <a:solidFill>
                  <a:srgbClr val="231F20"/>
                </a:solidFill>
                <a:latin typeface="Arial"/>
                <a:cs typeface="Arial"/>
              </a:rPr>
              <a:t>ПРОГРАММА</a:t>
            </a:r>
            <a:r>
              <a:rPr sz="2200" spc="-1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31F20"/>
                </a:solidFill>
                <a:latin typeface="Arial"/>
                <a:cs typeface="Arial"/>
              </a:rPr>
              <a:t>ФЕСТИВАЛЯ</a:t>
            </a:r>
            <a:r>
              <a:rPr sz="2200" spc="-11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31F20"/>
                </a:solidFill>
                <a:latin typeface="Arial"/>
                <a:cs typeface="Arial"/>
              </a:rPr>
              <a:t>«ВУЗЭКОФЕСТ‑202</a:t>
            </a:r>
            <a:r>
              <a:rPr lang="ru-RU" sz="2200" spc="-10" dirty="0">
                <a:solidFill>
                  <a:srgbClr val="231F20"/>
                </a:solidFill>
                <a:latin typeface="Arial"/>
                <a:cs typeface="Arial"/>
              </a:rPr>
              <a:t>5</a:t>
            </a:r>
            <a:r>
              <a:rPr sz="2200" spc="-10" dirty="0">
                <a:solidFill>
                  <a:srgbClr val="231F20"/>
                </a:solidFill>
                <a:latin typeface="Arial"/>
                <a:cs typeface="Arial"/>
              </a:rPr>
              <a:t>»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4500" y="558455"/>
            <a:ext cx="6838950" cy="2481449"/>
          </a:xfrm>
          <a:prstGeom prst="rect">
            <a:avLst/>
          </a:prstGeom>
        </p:spPr>
        <p:txBody>
          <a:bodyPr vert="horz" wrap="square" lIns="0" tIns="17145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50"/>
              </a:spcBef>
            </a:pPr>
            <a:r>
              <a:rPr lang="ru-RU" dirty="0">
                <a:solidFill>
                  <a:srgbClr val="00B050"/>
                </a:solidFill>
              </a:rPr>
              <a:t>Федеральное государственное бюджетное образовательное учреждение высшего образования </a:t>
            </a:r>
            <a:br>
              <a:rPr lang="ru-RU" dirty="0">
                <a:solidFill>
                  <a:srgbClr val="00B050"/>
                </a:solidFill>
              </a:rPr>
            </a:br>
            <a:r>
              <a:rPr lang="ru-RU" dirty="0">
                <a:solidFill>
                  <a:srgbClr val="00B050"/>
                </a:solidFill>
              </a:rPr>
              <a:t>«Российский государственный аграрный университет – МСХА </a:t>
            </a:r>
            <a:br>
              <a:rPr lang="ru-RU" dirty="0">
                <a:solidFill>
                  <a:srgbClr val="00B050"/>
                </a:solidFill>
              </a:rPr>
            </a:br>
            <a:r>
              <a:rPr lang="ru-RU" dirty="0">
                <a:solidFill>
                  <a:srgbClr val="00B050"/>
                </a:solidFill>
              </a:rPr>
              <a:t>имени К.А. Тимирязева»</a:t>
            </a:r>
          </a:p>
        </p:txBody>
      </p:sp>
      <p:graphicFrame>
        <p:nvGraphicFramePr>
          <p:cNvPr id="24" name="Таблица 27">
            <a:extLst>
              <a:ext uri="{FF2B5EF4-FFF2-40B4-BE49-F238E27FC236}">
                <a16:creationId xmlns:a16="http://schemas.microsoft.com/office/drawing/2014/main" id="{4994BCF5-1D52-A793-7294-954AAF7585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0290519"/>
              </p:ext>
            </p:extLst>
          </p:nvPr>
        </p:nvGraphicFramePr>
        <p:xfrm>
          <a:off x="573272" y="3289300"/>
          <a:ext cx="6581406" cy="40742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7750">
                  <a:extLst>
                    <a:ext uri="{9D8B030D-6E8A-4147-A177-3AD203B41FA5}">
                      <a16:colId xmlns:a16="http://schemas.microsoft.com/office/drawing/2014/main" val="4000285180"/>
                    </a:ext>
                  </a:extLst>
                </a:gridCol>
                <a:gridCol w="3810000">
                  <a:extLst>
                    <a:ext uri="{9D8B030D-6E8A-4147-A177-3AD203B41FA5}">
                      <a16:colId xmlns:a16="http://schemas.microsoft.com/office/drawing/2014/main" val="3418861465"/>
                    </a:ext>
                  </a:extLst>
                </a:gridCol>
                <a:gridCol w="1723656">
                  <a:extLst>
                    <a:ext uri="{9D8B030D-6E8A-4147-A177-3AD203B41FA5}">
                      <a16:colId xmlns:a16="http://schemas.microsoft.com/office/drawing/2014/main" val="1995727291"/>
                    </a:ext>
                  </a:extLst>
                </a:gridCol>
              </a:tblGrid>
              <a:tr h="1056747">
                <a:tc>
                  <a:txBody>
                    <a:bodyPr/>
                    <a:lstStyle/>
                    <a:p>
                      <a:r>
                        <a:rPr lang="ru-RU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Дата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/>
                      <a:r>
                        <a:rPr lang="ru-RU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Мероприятие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/>
                      <a:r>
                        <a:rPr lang="ru-RU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Место проведения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9703225"/>
                  </a:ext>
                </a:extLst>
              </a:tr>
              <a:tr h="27532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апреля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Вторник, 13:00</a:t>
                      </a:r>
                    </a:p>
                    <a:p>
                      <a:pPr marL="0" algn="l" rtl="0"/>
                      <a:endParaRPr lang="ru-RU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algn="l" rtl="0"/>
                      <a:endParaRPr lang="ru-RU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algn="l" rtl="0"/>
                      <a:r>
                        <a:rPr lang="ru-RU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 апреля</a:t>
                      </a:r>
                    </a:p>
                    <a:p>
                      <a:pPr marL="0" algn="l" rtl="0"/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Среда, 11:00</a:t>
                      </a:r>
                    </a:p>
                    <a:p>
                      <a:pPr marL="0" algn="l" rtl="0"/>
                      <a:endParaRPr lang="ru-RU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algn="l" rtl="0"/>
                      <a:r>
                        <a:rPr lang="ru-RU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апреля</a:t>
                      </a:r>
                    </a:p>
                    <a:p>
                      <a:pPr marL="0" algn="l" rtl="0"/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Четверг, 10:30-15:00</a:t>
                      </a:r>
                    </a:p>
                    <a:p>
                      <a:pPr marL="0" algn="l" rtl="0"/>
                      <a:endParaRPr lang="ru-RU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algn="l" rtl="0"/>
                      <a:endParaRPr lang="ru-RU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algn="l" rtl="0"/>
                      <a:r>
                        <a:rPr lang="ru-RU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 7 по 11 апреля</a:t>
                      </a:r>
                    </a:p>
                    <a:p>
                      <a:pPr marL="0" algn="l" rtl="0"/>
                      <a:endParaRPr lang="ru-RU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algn="l" rtl="0"/>
                      <a:endParaRPr lang="ru-RU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algn="l" rtl="0"/>
                      <a:r>
                        <a:rPr lang="ru-RU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 7 по 11 апреля</a:t>
                      </a:r>
                    </a:p>
                    <a:p>
                      <a:pPr marL="0" algn="l" rtl="0"/>
                      <a:endParaRPr lang="ru-RU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Открытый показ фильма на экологическую тематику</a:t>
                      </a:r>
                    </a:p>
                    <a:p>
                      <a:pPr marL="0" algn="l" rtl="0"/>
                      <a:endParaRPr lang="ru-R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algn="l" rtl="0"/>
                      <a:endParaRPr lang="ru-R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algn="l" rtl="0"/>
                      <a:endParaRPr lang="ru-R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algn="l" rtl="0"/>
                      <a:endParaRPr lang="ru-R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algn="l" rtl="0"/>
                      <a:endParaRPr lang="ru-R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algn="l" rtl="0"/>
                      <a:r>
                        <a:rPr lang="ru-RU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Круглый стол «Почво- и углерод сберегающие технологии климатических проектов»</a:t>
                      </a:r>
                    </a:p>
                    <a:p>
                      <a:pPr marL="0" algn="l" rtl="0"/>
                      <a:endParaRPr lang="ru-R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algn="l" rtl="0"/>
                      <a:endParaRPr lang="ru-R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algn="l" rtl="0"/>
                      <a:endParaRPr lang="ru-R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Раздельный сбор отходов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Пеший онлайн-марафон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Онлайн-опрос «Взаимосвязь питания и образа жизни с изменениями климата - рассчитай свой углеродный след»</a:t>
                      </a:r>
                      <a:br>
                        <a:rPr lang="ru-RU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endParaRPr lang="ru-R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/>
                      <a:r>
                        <a:rPr lang="ru-RU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г. Москва, ул. Большая Академическая, д. 44, стр. 4 </a:t>
                      </a:r>
                    </a:p>
                    <a:p>
                      <a:pPr marL="0" algn="l" rtl="0"/>
                      <a:r>
                        <a:rPr lang="ru-RU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(29 учебный корпус), ауд. 211</a:t>
                      </a:r>
                    </a:p>
                    <a:p>
                      <a:pPr marL="0" algn="l" rtl="0"/>
                      <a:endParaRPr lang="ru-RU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algn="l" rtl="0"/>
                      <a:endParaRPr lang="ru-RU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algn="l" rtl="0"/>
                      <a:r>
                        <a:rPr lang="ru-RU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г. Москва, ул. Большая Академическая, д. 44, стр. 4 </a:t>
                      </a:r>
                    </a:p>
                    <a:p>
                      <a:pPr marL="0" algn="l" rtl="0"/>
                      <a:r>
                        <a:rPr lang="ru-RU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(29 учебный корпус), ауд. 211</a:t>
                      </a:r>
                    </a:p>
                    <a:p>
                      <a:pPr marL="0" algn="l" rtl="0"/>
                      <a:endParaRPr lang="ru-RU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algn="l" rtl="0"/>
                      <a:r>
                        <a:rPr lang="ru-RU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г. Москва, ул. Большая Академическая (у здания корпуса)</a:t>
                      </a:r>
                    </a:p>
                    <a:p>
                      <a:pPr marL="0" algn="l" rtl="0"/>
                      <a:endParaRPr lang="ru-RU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algn="l" rtl="0"/>
                      <a:endParaRPr lang="ru-RU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algn="l" rtl="0"/>
                      <a:endParaRPr lang="ru-RU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algn="l" rtl="0"/>
                      <a:r>
                        <a:rPr lang="ru-RU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Социальные сети кафедры</a:t>
                      </a:r>
                    </a:p>
                    <a:p>
                      <a:pPr marL="0" algn="l" rtl="0"/>
                      <a:endParaRPr lang="ru-RU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Социальные сети кафедры</a:t>
                      </a:r>
                    </a:p>
                    <a:p>
                      <a:pPr marL="0" algn="l" rtl="0"/>
                      <a:endParaRPr lang="ru-RU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36010"/>
                  </a:ext>
                </a:extLst>
              </a:tr>
            </a:tbl>
          </a:graphicData>
        </a:graphic>
      </p:graphicFrame>
      <p:pic>
        <p:nvPicPr>
          <p:cNvPr id="8" name="Рисунок 7" descr="Изображение выглядит как рисунок, мультфильм, графическая вставка, иллюстрация&#10;&#10;Автоматически созданное описание">
            <a:extLst>
              <a:ext uri="{FF2B5EF4-FFF2-40B4-BE49-F238E27FC236}">
                <a16:creationId xmlns:a16="http://schemas.microsoft.com/office/drawing/2014/main" id="{1AD1E3B0-3C83-1050-738A-6C84AD2B0D3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4508" y="9385301"/>
            <a:ext cx="1094817" cy="10604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1544</TotalTime>
  <Words>166</Words>
  <Application>Microsoft Office PowerPoint</Application>
  <PresentationFormat>Произвольный</PresentationFormat>
  <Paragraphs>58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Федеральное государственное бюджетное образовательное учреждение высшего образования  «Российский государственный аграрный университет – МСХА  имени К.А. Тимирязева»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ВУЗА ПОЛНОЕ НАЗВАНИЕ ВУЗА</dc:title>
  <dc:creator>Администратор</dc:creator>
  <cp:lastModifiedBy>Ольга Станиславовна Латышева</cp:lastModifiedBy>
  <cp:revision>12</cp:revision>
  <dcterms:created xsi:type="dcterms:W3CDTF">2022-04-15T13:14:41Z</dcterms:created>
  <dcterms:modified xsi:type="dcterms:W3CDTF">2025-03-28T10:48:43Z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2022-04-15T00:00:00Z</vt:filetime>
  </property>
  <property fmtid="{D5CDD505-2E9C-101B-9397-08002B2CF9AE}" pid="3" name="Creator">
    <vt:lpwstr>Adobe InDesign 17.1 (Macintosh)</vt:lpwstr>
  </property>
  <property fmtid="{D5CDD505-2E9C-101B-9397-08002B2CF9AE}" pid="4" name="LastSaved">
    <vt:filetime>2022-04-15T00:00:00Z</vt:filetime>
  </property>
</Properties>
</file>